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2"/>
  </p:sldMasterIdLst>
  <p:notesMasterIdLst>
    <p:notesMasterId r:id="rId20"/>
  </p:notesMasterIdLst>
  <p:sldIdLst>
    <p:sldId id="311" r:id="rId3"/>
    <p:sldId id="299" r:id="rId4"/>
    <p:sldId id="326" r:id="rId5"/>
    <p:sldId id="328" r:id="rId6"/>
    <p:sldId id="330" r:id="rId7"/>
    <p:sldId id="331" r:id="rId8"/>
    <p:sldId id="332" r:id="rId9"/>
    <p:sldId id="333" r:id="rId10"/>
    <p:sldId id="334" r:id="rId11"/>
    <p:sldId id="335" r:id="rId12"/>
    <p:sldId id="344" r:id="rId13"/>
    <p:sldId id="345" r:id="rId14"/>
    <p:sldId id="346" r:id="rId15"/>
    <p:sldId id="347" r:id="rId16"/>
    <p:sldId id="340" r:id="rId17"/>
    <p:sldId id="313" r:id="rId18"/>
    <p:sldId id="31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Razvan Atim" initials="RA" lastIdx="0" clrIdx="2">
    <p:extLst>
      <p:ext uri="{19B8F6BF-5375-455C-9EA6-DF929625EA0E}">
        <p15:presenceInfo xmlns:p15="http://schemas.microsoft.com/office/powerpoint/2012/main" userId="959e92c93256f3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7"/>
    <a:srgbClr val="291BDD"/>
    <a:srgbClr val="418AB3"/>
    <a:srgbClr val="734F29"/>
    <a:srgbClr val="D24726"/>
    <a:srgbClr val="FF00FF"/>
    <a:srgbClr val="D2B4A6"/>
    <a:srgbClr val="DD462F"/>
    <a:srgbClr val="AEB785"/>
    <a:srgbClr val="EFD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BA55F-E29C-49D2-AE07-7EC6F3BF424F}" v="27" dt="2023-11-21T20:39:31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03" autoAdjust="0"/>
    <p:restoredTop sz="95878" autoAdjust="0"/>
  </p:normalViewPr>
  <p:slideViewPr>
    <p:cSldViewPr snapToGrid="0">
      <p:cViewPr varScale="1">
        <p:scale>
          <a:sx n="70" d="100"/>
          <a:sy n="70" d="100"/>
        </p:scale>
        <p:origin x="38" y="1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8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704" y="5110609"/>
            <a:ext cx="12037454" cy="1137793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600"/>
              </a:spcBef>
              <a:buNone/>
              <a:defRPr lang="en-US" sz="4000" b="1" kern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7939-5452-4250-8935-5DCCC8B2C14D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transition advTm="5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4F7-1D75-468B-9BB7-C605BFA3D5C7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  <p:transition advTm="5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F04E-39E2-4C35-9B73-3950D79BF0D7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/>
          </p:nvPr>
        </p:nvSpPr>
        <p:spPr>
          <a:xfrm>
            <a:off x="5378824" y="987298"/>
            <a:ext cx="6172200" cy="4873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  <p:transition advTm="5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4893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CF9D9-00C9-48C3-9FA3-1B7ABE67068B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  <p:transition advTm="5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0304" y="1573306"/>
            <a:ext cx="11822806" cy="490476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84F6-078B-44CE-81DE-A3B04F59F5F3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  <p:transition advTm="5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910917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5C11-4639-4CAA-AAB5-23D14FDF007D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  <p:transition advTm="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35485"/>
            <a:ext cx="12192000" cy="2822515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3" descr="C:\Users\Admin\Desktop\New folder (3)\PPT\AcroLogoTranspara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3479" y="1317808"/>
            <a:ext cx="7485043" cy="1516818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246762" y="4621311"/>
            <a:ext cx="11698476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6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Arial Black" pitchFamily="34" charset="0"/>
              </a:rPr>
              <a:t>Acropolis Institute of Technology &amp; Research, Indore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98541" y="6454562"/>
            <a:ext cx="368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www.acropolis.in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transition advTm="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6B4D52C1-AC35-45F3-96F2-AA0057DDFF5B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72571" y="1418447"/>
            <a:ext cx="11846859" cy="51128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D3373F7-2FB4-4C26-9892-F1445C0D5D57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72571" y="1418447"/>
            <a:ext cx="11846859" cy="51128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C79B5758-A1D1-4333-BA9B-F81B704585F2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72571" y="1418447"/>
            <a:ext cx="11846859" cy="5112846"/>
          </a:xfrm>
        </p:spPr>
        <p:txBody>
          <a:bodyPr numCol="2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 advTm="5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rmAutofit/>
          </a:bodyPr>
          <a:lstStyle>
            <a:lvl1pPr algn="l">
              <a:defRPr lang="en-US" sz="4400" b="1" kern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Console" panose="020B0609040504020204" pitchFamily="49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C3AE-555A-44D4-9802-B795AD814DC9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  <p:transition advTm="5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71E4-40FC-4C42-99FA-437E5C3E99F2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5307" y="1546225"/>
            <a:ext cx="5675313" cy="493553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257152" y="1550708"/>
            <a:ext cx="5675313" cy="493553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  <p:transition advTm="5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942" y="1489075"/>
            <a:ext cx="5661212" cy="641350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452" y="1489075"/>
            <a:ext cx="5670642" cy="641350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DABC-D267-49C7-83F3-562CC21C6A50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255307" y="2218765"/>
            <a:ext cx="5675313" cy="426299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257152" y="2223248"/>
            <a:ext cx="5675313" cy="426299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  <p:transition advTm="5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F4D8-52B1-4FD0-BBFA-291FFED02CD6}" type="datetime3">
              <a:rPr lang="en-US" smtClean="0"/>
              <a:pPr/>
              <a:t>22 November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11874322" cy="1300766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  <p:transition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545" y="154547"/>
            <a:ext cx="11835685" cy="1536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304" y="1825625"/>
            <a:ext cx="11822806" cy="465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671FDB4-DEDB-490E-8A3C-58818B21F919}" type="datetime3">
              <a:rPr lang="en-US" smtClean="0"/>
              <a:pPr/>
              <a:t>22 November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3" descr="C:\Users\Admin\Desktop\New folder (3)\PPT\AcroLogoTransparant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167750" y="6460506"/>
            <a:ext cx="1828800" cy="37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74" r:id="rId4"/>
    <p:sldLayoutId id="214748367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ransition advTm="5000"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Wingdings" pitchFamily="2" charset="2"/>
        <a:buChar char="v"/>
        <a:defRPr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Wingdings" pitchFamily="2" charset="2"/>
        <a:buChar char="Ø"/>
        <a:defRPr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Wingdings" pitchFamily="2" charset="2"/>
        <a:buChar char="§"/>
        <a:defRPr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Courier New" pitchFamily="49" charset="0"/>
        <a:buChar char="o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ct val="30000"/>
        </a:spcBef>
        <a:buClr>
          <a:srgbClr val="0070C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5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Homepage Layout: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The homepage features a "Get Started" button.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An email input field is provided for user registration.</a:t>
            </a:r>
          </a:p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Database Integration: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PHP scripts handle user input and interact with the MySQL database.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User email addresses are stored securely in the database.</a:t>
            </a:r>
          </a:p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XAMPP Server: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XAMPP is utilized to run the Apache server for PHP execution.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MySQL database is managed using phpMyAdmin.</a:t>
            </a:r>
          </a:p>
          <a:p>
            <a:pPr marL="228600" lvl="1">
              <a:buFont typeface="Wingdings" pitchFamily="2" charset="2"/>
              <a:buChar char="v"/>
            </a:pPr>
            <a:r>
              <a:rPr lang="en-US" sz="3200" dirty="0"/>
              <a:t>User Interaction: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Users click the "Get Started“ and “Sign-in” button and enter their email address.</a:t>
            </a:r>
          </a:p>
          <a:p>
            <a:pPr marL="685800" lvl="2">
              <a:buFont typeface="Wingdings" pitchFamily="2" charset="2"/>
              <a:buChar char="v"/>
            </a:pPr>
            <a:r>
              <a:rPr lang="en-US" sz="2800" dirty="0"/>
              <a:t>PHP scripts validate and store the email in the database.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A44F-3C15-8BAA-7AF9-48B31FA7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FB1A4-8DA0-0B2E-E9B4-39EBCBE5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ABA3F-B5D3-CB48-B60A-619CB5201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12660-189E-E53A-A4A7-41B410DAC6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b="1" i="0" dirty="0">
                <a:effectLst/>
                <a:latin typeface="Söhne"/>
              </a:rPr>
              <a:t>Design Elements:</a:t>
            </a:r>
          </a:p>
          <a:p>
            <a:r>
              <a:rPr lang="en-IN" dirty="0"/>
              <a:t> 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Consistent color scheme and branding.</a:t>
            </a:r>
          </a:p>
          <a:p>
            <a:r>
              <a:rPr lang="en-IN" b="0" i="0" dirty="0">
                <a:solidFill>
                  <a:srgbClr val="0F0F0F"/>
                </a:solidFill>
                <a:effectLst/>
                <a:latin typeface="Söhne"/>
              </a:rPr>
              <a:t>User-friendly layouts.</a:t>
            </a:r>
            <a:endParaRPr lang="en-US" dirty="0">
              <a:solidFill>
                <a:srgbClr val="0F0F0F"/>
              </a:solidFill>
              <a:latin typeface="Söhne"/>
            </a:endParaRP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Showcase of key pages (home, sign-in, sign-up).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4674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A2FA-EF2A-3FF1-0221-1B19DF39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AFFDA-5834-8AF4-2997-1C1ADCA02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2BDE4-A9C2-C8E5-AFF3-A32209EA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83C0D36-900C-A0FD-ABE1-96CAF230C31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9" y="1461055"/>
            <a:ext cx="9350827" cy="4941071"/>
          </a:xfrm>
        </p:spPr>
      </p:pic>
    </p:spTree>
    <p:extLst>
      <p:ext uri="{BB962C8B-B14F-4D97-AF65-F5344CB8AC3E}">
        <p14:creationId xmlns:p14="http://schemas.microsoft.com/office/powerpoint/2010/main" val="343031130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781D-BE7B-7C68-B75A-1D4E279F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F2C73-4189-1B7D-F104-793636440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B1ED5-09DC-81B0-1A61-3866F523F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26D817-DDEF-0C44-6BAB-DD1E0DCFAF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43743" y="1501163"/>
            <a:ext cx="9089571" cy="48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39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C6D5-8025-B8C5-19EC-3428CFAE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ADB2E-558B-6B44-7E6F-0CD987D1D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48A1F-18FC-0B21-74BD-EC77DA45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60932E0-BFC4-4252-013F-CB51D7E60A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7" y="1419225"/>
            <a:ext cx="9383484" cy="5111750"/>
          </a:xfrm>
        </p:spPr>
      </p:pic>
    </p:spTree>
    <p:extLst>
      <p:ext uri="{BB962C8B-B14F-4D97-AF65-F5344CB8AC3E}">
        <p14:creationId xmlns:p14="http://schemas.microsoft.com/office/powerpoint/2010/main" val="38085714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 conclusion, the Netflix Clone project successfully achieves its objectives by providing a functional front-end resembling Netflix's interface and implementing a user registration process. The project utilizes a stack of web development technologies and demonstrates the integration of PHP with a MySQL database. While a simplified version, it serves as a valuable learning experience in web development and server management.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888" y="1843951"/>
            <a:ext cx="1200822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Q&amp;A</a:t>
            </a:r>
            <a:endParaRPr lang="en-US" sz="20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</p:spTree>
  </p:cSld>
  <p:clrMapOvr>
    <a:masterClrMapping/>
  </p:clrMapOvr>
  <p:transition advTm="5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888" y="1843951"/>
            <a:ext cx="1200822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THANKS</a:t>
            </a:r>
            <a:endParaRPr lang="en-US" sz="20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</a:p>
        </p:txBody>
      </p:sp>
    </p:spTree>
  </p:cSld>
  <p:clrMapOvr>
    <a:masterClrMapping/>
  </p:clrMapOvr>
  <p:transition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405576"/>
            <a:ext cx="10515600" cy="1860146"/>
          </a:xfrm>
        </p:spPr>
        <p:txBody>
          <a:bodyPr>
            <a:normAutofit/>
          </a:bodyPr>
          <a:lstStyle/>
          <a:p>
            <a:r>
              <a:rPr lang="en-US" dirty="0"/>
              <a:t>NETFLIX Clone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t>Submitted to: </a:t>
            </a:r>
          </a:p>
          <a:p>
            <a:r>
              <a:t>Department of Computer Science and Engineering</a:t>
            </a:r>
          </a:p>
        </p:txBody>
      </p:sp>
    </p:spTree>
  </p:cSld>
  <p:clrMapOvr>
    <a:masterClrMapping/>
  </p:clrMapOvr>
  <p:transition advTm="5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2238"/>
            <a:ext cx="5641145" cy="2187227"/>
          </a:xfrm>
        </p:spPr>
        <p:txBody>
          <a:bodyPr anchor="t" anchorCtr="0"/>
          <a:lstStyle/>
          <a:p>
            <a:r>
              <a:rPr sz="3200" dirty="0"/>
              <a:t>Supervised by:</a:t>
            </a:r>
            <a:br>
              <a:rPr sz="3200" dirty="0"/>
            </a:br>
            <a:r>
              <a:rPr sz="3200" dirty="0"/>
              <a:t>Prof. Gajendra Chauhan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025748"/>
            <a:ext cx="5269424" cy="31964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Aryan Gupta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Website Structure</a:t>
            </a:r>
          </a:p>
          <a:p>
            <a:r>
              <a:rPr lang="en-US" dirty="0"/>
              <a:t>Technology used</a:t>
            </a:r>
          </a:p>
          <a:p>
            <a:r>
              <a:rPr lang="en-US" dirty="0"/>
              <a:t>Working</a:t>
            </a:r>
          </a:p>
          <a:p>
            <a:r>
              <a:rPr lang="en-US" dirty="0"/>
              <a:t>User Interface</a:t>
            </a:r>
          </a:p>
          <a:p>
            <a:r>
              <a:rPr lang="en-US" dirty="0"/>
              <a:t>Conclusions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project, named "Netflix Clone," is a web application designed to replicate the front-end of the popular streaming service, Netflix. The goal is to create an interactive and user-friendly platform where users can explore content and sign up for an account.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Netflix Clone offers a simplified version of Netflix's front page, featuring a "Get Started" button and an email input field for user registration. The proposed solution aims to provide users with a familiar interface for discovering and accessing content while focusing on the sign- process.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IN" b="1" i="0" dirty="0">
                <a:effectLst/>
                <a:latin typeface="Söhne"/>
              </a:rPr>
              <a:t>Components: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Main Navigation Bar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Featured Content Section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Categories and Genres</a:t>
            </a:r>
          </a:p>
          <a:p>
            <a:r>
              <a:rPr lang="en-US" dirty="0"/>
              <a:t> </a:t>
            </a:r>
            <a:r>
              <a:rPr lang="en-IN" b="1" i="0" dirty="0">
                <a:effectLst/>
                <a:latin typeface="Söhne"/>
              </a:rPr>
              <a:t>Sections: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Home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0F"/>
                </a:solidFill>
                <a:latin typeface="Söhne"/>
              </a:rPr>
              <a:t>Footer(contact)</a:t>
            </a:r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Sign In / Sign Up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Create a user-friendly front-end resembling Netflix's layout.</a:t>
            </a:r>
          </a:p>
          <a:p>
            <a:r>
              <a:rPr lang="en-US" sz="2800" dirty="0"/>
              <a:t>Implement a seamless email registration process.</a:t>
            </a:r>
          </a:p>
          <a:p>
            <a:r>
              <a:rPr lang="en-US" sz="2800" dirty="0"/>
              <a:t>Gain hands-on experience in web development and database management.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Front-end: HTML, CSS</a:t>
            </a:r>
          </a:p>
          <a:p>
            <a:r>
              <a:rPr lang="en-US" dirty="0"/>
              <a:t>Back-end: PHP</a:t>
            </a:r>
          </a:p>
          <a:p>
            <a:r>
              <a:rPr lang="en-US" dirty="0"/>
              <a:t>Database: MySQL</a:t>
            </a:r>
          </a:p>
          <a:p>
            <a:r>
              <a:rPr lang="en-US" dirty="0"/>
              <a:t>Server: XAMPP</a:t>
            </a:r>
          </a:p>
          <a:p>
            <a:r>
              <a:rPr lang="en-US" dirty="0"/>
              <a:t>The chosen technologies were selected for their simplicity, ease of integration, and compatibility with web development requirements.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Department of Computer Science Engineering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elcomeDoc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11884</TotalTime>
  <Words>515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Courier New</vt:lpstr>
      <vt:lpstr>Lucida Console</vt:lpstr>
      <vt:lpstr>Segoe UI</vt:lpstr>
      <vt:lpstr>Söhne</vt:lpstr>
      <vt:lpstr>Wingdings</vt:lpstr>
      <vt:lpstr>WelcomeDoc</vt:lpstr>
      <vt:lpstr>PowerPoint Presentation</vt:lpstr>
      <vt:lpstr>NETFLIX Clone</vt:lpstr>
      <vt:lpstr>Supervised by: Prof. Gajendra Chauhan</vt:lpstr>
      <vt:lpstr>Project Presentation Outline</vt:lpstr>
      <vt:lpstr>Introduction </vt:lpstr>
      <vt:lpstr>Description</vt:lpstr>
      <vt:lpstr>Website Structure</vt:lpstr>
      <vt:lpstr>Objectives</vt:lpstr>
      <vt:lpstr>Technology Used</vt:lpstr>
      <vt:lpstr>Working</vt:lpstr>
      <vt:lpstr>User Interface</vt:lpstr>
      <vt:lpstr>User Interface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Manager>Dr Kamal Kumar Sethi</Manager>
  <Company>Acropolis Institute, Indore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PPT Format</dc:title>
  <dc:subject>PPT Presentation</dc:subject>
  <dc:creator>Dr Kamal Kumar Sethi</dc:creator>
  <cp:keywords/>
  <cp:lastModifiedBy>Aryan gupta</cp:lastModifiedBy>
  <cp:revision>43</cp:revision>
  <dcterms:created xsi:type="dcterms:W3CDTF">2014-03-28T16:17:36Z</dcterms:created>
  <dcterms:modified xsi:type="dcterms:W3CDTF">2023-11-21T20:41:36Z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